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64" r:id="rId3"/>
    <p:sldId id="265" r:id="rId4"/>
    <p:sldId id="269" r:id="rId5"/>
    <p:sldId id="280" r:id="rId6"/>
    <p:sldId id="270" r:id="rId7"/>
    <p:sldId id="271" r:id="rId8"/>
    <p:sldId id="272" r:id="rId9"/>
    <p:sldId id="273" r:id="rId10"/>
    <p:sldId id="277" r:id="rId11"/>
    <p:sldId id="276" r:id="rId12"/>
    <p:sldId id="278" r:id="rId13"/>
    <p:sldId id="27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54" autoAdjust="0"/>
    <p:restoredTop sz="93982" autoAdjust="0"/>
  </p:normalViewPr>
  <p:slideViewPr>
    <p:cSldViewPr snapToGrid="0">
      <p:cViewPr varScale="1">
        <p:scale>
          <a:sx n="79" d="100"/>
          <a:sy n="79" d="100"/>
        </p:scale>
        <p:origin x="76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086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182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3774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183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849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07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24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145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58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84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01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3470B-979D-4AC3-9CEF-E2615858CE2E}" type="datetimeFigureOut">
              <a:rPr kumimoji="1" lang="ja-JP" altLang="en-US" smtClean="0"/>
              <a:t>2023/8/25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64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sahiroaraki.github.io/GuideToAS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A1451B-504E-4EAC-B7E4-07A4B7A2A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494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40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音声とは</a:t>
            </a:r>
            <a:endParaRPr lang="ja-JP" altLang="en-US" sz="40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79BD5E-4176-A88C-DBED-0029D8B05292}"/>
              </a:ext>
            </a:extLst>
          </p:cNvPr>
          <p:cNvSpPr txBox="1"/>
          <p:nvPr/>
        </p:nvSpPr>
        <p:spPr>
          <a:xfrm>
            <a:off x="7453506" y="5211575"/>
            <a:ext cx="455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dirty="0"/>
              <a:t>荒木雅弘</a:t>
            </a:r>
            <a:r>
              <a:rPr lang="en-US" altLang="ja-JP" dirty="0"/>
              <a:t> :『</a:t>
            </a:r>
            <a:r>
              <a:rPr lang="ja-JP" altLang="en-US" dirty="0"/>
              <a:t>イラストで学ぶ音声認識</a:t>
            </a:r>
            <a:r>
              <a:rPr lang="en-US" altLang="ja-JP" dirty="0"/>
              <a:t>』</a:t>
            </a:r>
          </a:p>
          <a:p>
            <a:pPr>
              <a:spcBef>
                <a:spcPts val="600"/>
              </a:spcBef>
            </a:pPr>
            <a:r>
              <a:rPr lang="ja-JP" altLang="en-US" dirty="0"/>
              <a:t>　（講談社</a:t>
            </a:r>
            <a:r>
              <a:rPr lang="en-US" altLang="ja-JP" dirty="0"/>
              <a:t>,</a:t>
            </a:r>
            <a:r>
              <a:rPr lang="ja-JP" altLang="en-US" dirty="0"/>
              <a:t> </a:t>
            </a:r>
            <a:r>
              <a:rPr lang="en-US" altLang="ja-JP" dirty="0"/>
              <a:t>2015</a:t>
            </a:r>
            <a:r>
              <a:rPr lang="ja-JP" altLang="en-US" dirty="0"/>
              <a:t>年）</a:t>
            </a:r>
            <a:endParaRPr lang="en-US" altLang="ja-JP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ja-JP" altLang="en-US" dirty="0">
                <a:hlinkClick r:id="rId2"/>
              </a:rPr>
              <a:t>サポートページ</a:t>
            </a:r>
            <a:endParaRPr 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7698FEA-6294-08A1-296D-5D1B60E2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615" y="1053081"/>
            <a:ext cx="2725188" cy="3867171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BBBF547-AFA4-E491-EC8F-36D566715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47" y="4369742"/>
            <a:ext cx="6692113" cy="22139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2.1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音声の科学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2.2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どうやって声を作るか　ー調音音声学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2.3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声の正体とは　ー音響音声学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2.4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どうやって声を聴き取るか　ー聴覚音声学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2A5655F-86C9-65F6-EEE7-F59CE7B9D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27" y="1289485"/>
            <a:ext cx="6995582" cy="26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4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4594676-9710-4ED3-B5C9-81F799BA9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50" y="2190840"/>
            <a:ext cx="7395508" cy="411285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04" y="365126"/>
            <a:ext cx="8612776" cy="958577"/>
          </a:xfrm>
        </p:spPr>
        <p:txBody>
          <a:bodyPr>
            <a:normAutofit/>
          </a:bodyPr>
          <a:lstStyle/>
          <a:p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2.3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声の正体とは</a:t>
            </a:r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ー音響音声学</a:t>
            </a:r>
            <a:endParaRPr lang="ja-JP" altLang="en-US" sz="36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529" y="1232263"/>
            <a:ext cx="10034124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スペクトログラム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一定区間の音声信号を周波数分析し、時系列に表示したもの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160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98" y="353643"/>
            <a:ext cx="8612776" cy="958577"/>
          </a:xfrm>
        </p:spPr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2.4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どうやって声を聴き取るか</a:t>
            </a:r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ー聴覚音声学</a:t>
            </a:r>
            <a:endParaRPr lang="ja-JP" altLang="en-US" sz="36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201" y="1312220"/>
            <a:ext cx="8053796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聴覚器官の構造と機能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D2456A-27DF-4325-87C4-3888CB3D7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34" y="1760220"/>
            <a:ext cx="5831586" cy="493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4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929A571-C91A-4533-A9EF-860423D69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17" y="1588905"/>
            <a:ext cx="6324751" cy="483617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82" y="361735"/>
            <a:ext cx="8612776" cy="958577"/>
          </a:xfrm>
        </p:spPr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2.4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どうやって声を聴き取るか</a:t>
            </a:r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ー聴覚音声学</a:t>
            </a:r>
            <a:endParaRPr lang="ja-JP" altLang="en-US" sz="36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304" y="1253331"/>
            <a:ext cx="8053796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内耳での周波数分析のしくみ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058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93" y="369827"/>
            <a:ext cx="8612776" cy="958577"/>
          </a:xfrm>
        </p:spPr>
        <p:txBody>
          <a:bodyPr>
            <a:normAutofit fontScale="90000"/>
          </a:bodyPr>
          <a:lstStyle/>
          <a:p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2.4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どうやって声を聴き取るか</a:t>
            </a:r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ー聴覚音声学</a:t>
            </a:r>
            <a:endParaRPr lang="ja-JP" altLang="en-US" sz="36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64" y="1323703"/>
            <a:ext cx="10777743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人間の聴覚の特性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可聴周波数域：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20,000Hz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低周波数域は分解能が細かく、高周波数域は分解能が粗い対数スケール（メルスケール）になっている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大きさの限界は、最小可聴音の約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100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万倍</a:t>
            </a:r>
          </a:p>
        </p:txBody>
      </p:sp>
    </p:spTree>
    <p:extLst>
      <p:ext uri="{BB962C8B-B14F-4D97-AF65-F5344CB8AC3E}">
        <p14:creationId xmlns:p14="http://schemas.microsoft.com/office/powerpoint/2010/main" val="423851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C8F3C79-2DC2-469B-B497-E78D81985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338" y="2187702"/>
            <a:ext cx="4770607" cy="183565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15CAD29-FFFF-4182-82DC-0651B699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8680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altLang="ja-JP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2.1 </a:t>
            </a:r>
            <a:r>
              <a:rPr lang="ja-JP" altLang="ja-JP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音声の科学</a:t>
            </a:r>
            <a:endParaRPr kumimoji="1" lang="ja-JP" altLang="en-US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D12912-82C8-465D-9767-4777C5BC5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28" y="1371600"/>
            <a:ext cx="9839915" cy="509778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音声とは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人間がコミュニケーションのために、発声器官から発する音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音声学の分類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調音音声学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話し手が発声器官を用いて音声を発する仕組みを分析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音響音声学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発せられた音声を物理的に分析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聴覚音声学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聞き手が音声を聴取する仕組みを分析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3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14" y="365126"/>
            <a:ext cx="8612776" cy="74348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2.2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どうやって声を作るか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ー調音音声学</a:t>
            </a:r>
            <a:endParaRPr lang="ja-JP" altLang="en-US" sz="36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91" y="1380347"/>
            <a:ext cx="588291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発声器官の構造と機能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肺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空気を押し出す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声帯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開閉できる声門を持ち、音源となる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声道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口や鼻で音素の違いを作り出す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C953533-3E7E-40AD-8C1B-F6064331E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95" y="1182959"/>
            <a:ext cx="4102718" cy="53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9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0BF9034-6D90-46E9-B3AF-B7FB1E396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20" y="1519638"/>
            <a:ext cx="4495652" cy="478517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58" y="373219"/>
            <a:ext cx="8612776" cy="958577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2.2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どうやって声を作るか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ー調音音声学</a:t>
            </a:r>
            <a:endParaRPr lang="ja-JP" altLang="en-US" sz="36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228" y="1232263"/>
            <a:ext cx="9027629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音素の生成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母音（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a, 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i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, u, e, o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声道の形を固定して共振周波数を特定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914400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765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85" y="365126"/>
            <a:ext cx="8612776" cy="958577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2.2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どうやって声を作るか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ー調音音声学</a:t>
            </a:r>
            <a:endParaRPr lang="ja-JP" altLang="en-US" sz="36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85" y="1323703"/>
            <a:ext cx="8053796" cy="4351338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子音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声道を通る空気の流れを唇や舌の動きで妨げて作る音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6A85E4-B868-4146-B8B0-0202A28D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63" y="2282280"/>
            <a:ext cx="5617001" cy="42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0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10" y="365126"/>
            <a:ext cx="8612776" cy="958577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2.2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どうやって声を作るか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ー調音音声学</a:t>
            </a:r>
            <a:endParaRPr lang="ja-JP" altLang="en-US" sz="36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36" y="1323703"/>
            <a:ext cx="9035721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音節とモーラ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日本語の音節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「母音」または「子音＋母音」からなる音のまとまり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モーラ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話すときの拍に相当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基本的に１音節は１モーラ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撥音・促音・長音それぞれも１モーラになる</a:t>
            </a:r>
          </a:p>
        </p:txBody>
      </p:sp>
    </p:spTree>
    <p:extLst>
      <p:ext uri="{BB962C8B-B14F-4D97-AF65-F5344CB8AC3E}">
        <p14:creationId xmlns:p14="http://schemas.microsoft.com/office/powerpoint/2010/main" val="66861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8D6202F-56D4-4DE7-B624-8BF3C952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77" y="1492921"/>
            <a:ext cx="5954120" cy="460847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09" y="353643"/>
            <a:ext cx="8612776" cy="958577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2.2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どうやって声を作るか</a:t>
            </a:r>
            <a:r>
              <a:rPr lang="ja-JP" altLang="en-US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ー調音音声学</a:t>
            </a:r>
            <a:endParaRPr lang="ja-JP" altLang="en-US" sz="36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835" y="1323703"/>
            <a:ext cx="9238022" cy="51380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音素の変形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調音結合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母音の無声化・長音化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238" y="365126"/>
            <a:ext cx="8612776" cy="958577"/>
          </a:xfrm>
        </p:spPr>
        <p:txBody>
          <a:bodyPr>
            <a:normAutofit/>
          </a:bodyPr>
          <a:lstStyle/>
          <a:p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2.3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声の正体とは</a:t>
            </a:r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ー音響音声学</a:t>
            </a:r>
            <a:endParaRPr lang="ja-JP" altLang="en-US" sz="36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56" y="1323703"/>
            <a:ext cx="10641025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音とは何か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空気の粗密波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密度の周期的な変化を伴う波が膜を振動させ、その膜の振動を電気信号に変換するものがマイクロフォン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音の周波数分析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複雑な波は単純な波の重み付き和で表現できる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周波数毎の重みの情報を取り出すのが周波数分析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102F66-3D34-4C26-AD6B-8988B4BB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434" y="5070036"/>
            <a:ext cx="5425093" cy="969889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A8F0F83-FD8D-4FAF-A397-9406C7DF4ACD}"/>
              </a:ext>
            </a:extLst>
          </p:cNvPr>
          <p:cNvCxnSpPr/>
          <p:nvPr/>
        </p:nvCxnSpPr>
        <p:spPr>
          <a:xfrm>
            <a:off x="5730240" y="5783580"/>
            <a:ext cx="33528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26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C87136-C930-47D2-BBE5-76EB0D11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04" y="362658"/>
            <a:ext cx="8612776" cy="958577"/>
          </a:xfrm>
        </p:spPr>
        <p:txBody>
          <a:bodyPr>
            <a:normAutofit/>
          </a:bodyPr>
          <a:lstStyle/>
          <a:p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2.3 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声の正体とは</a:t>
            </a:r>
            <a:r>
              <a:rPr lang="en-US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ja-JP" sz="3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ー音響音声学</a:t>
            </a:r>
            <a:endParaRPr lang="ja-JP" altLang="en-US" sz="3600" dirty="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81DF0A-EB03-49E5-B466-28FD53055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952" y="1232263"/>
            <a:ext cx="10147413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音声とスペクトル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周波数分析の結果を、横軸：周波数、縦軸：パワー（重み）として表示したもの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共振周波数のピーク（フォルマント）の位置や、その時間的変化が音素を特定する情報になる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95AEC08-CAD3-4072-B466-10EF94847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53" y="3386864"/>
            <a:ext cx="6905639" cy="30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1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179</TotalTime>
  <Words>537</Words>
  <Application>Microsoft Office PowerPoint</Application>
  <PresentationFormat>ワイド画面</PresentationFormat>
  <Paragraphs>77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メイリオ</vt:lpstr>
      <vt:lpstr>Arial</vt:lpstr>
      <vt:lpstr>Calibri</vt:lpstr>
      <vt:lpstr>Calibri Light</vt:lpstr>
      <vt:lpstr>Office テーマ</vt:lpstr>
      <vt:lpstr>2. 音声とは</vt:lpstr>
      <vt:lpstr>2.1 音声の科学</vt:lpstr>
      <vt:lpstr>2.2 どうやって声を作るか ー調音音声学</vt:lpstr>
      <vt:lpstr>2.2 どうやって声を作るか ー調音音声学</vt:lpstr>
      <vt:lpstr>2.2 どうやって声を作るか ー調音音声学</vt:lpstr>
      <vt:lpstr>2.2 どうやって声を作るか ー調音音声学</vt:lpstr>
      <vt:lpstr>2.2 どうやって声を作るか ー調音音声学</vt:lpstr>
      <vt:lpstr>2.3 声の正体とは 　ー音響音声学</vt:lpstr>
      <vt:lpstr>2.3 声の正体とは 　ー音響音声学</vt:lpstr>
      <vt:lpstr>2.3 声の正体とは 　ー音響音声学</vt:lpstr>
      <vt:lpstr>2.4 どうやって声を聴き取るか ー聴覚音声学</vt:lpstr>
      <vt:lpstr>2.4 どうやって声を聴き取るか ー聴覚音声学</vt:lpstr>
      <vt:lpstr>2.4 どうやって声を聴き取るか ー聴覚音声学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イラストで学ぶ 音声認識</dc:title>
  <dc:creator>荒木雅弘</dc:creator>
  <cp:lastModifiedBy>荒木 雅弘</cp:lastModifiedBy>
  <cp:revision>50</cp:revision>
  <dcterms:created xsi:type="dcterms:W3CDTF">2017-08-29T02:19:22Z</dcterms:created>
  <dcterms:modified xsi:type="dcterms:W3CDTF">2023-08-25T07:06:25Z</dcterms:modified>
</cp:coreProperties>
</file>